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-7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765175"/>
            <a:ext cx="9144000" cy="43322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2019-04-10T19:37:33Z</dcterms:created>
  <dcterms:modified xsi:type="dcterms:W3CDTF">2019-04-10T19:37:33Z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